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48" r:id="rId1"/>
  </p:sldMasterIdLst>
  <p:sldIdLst>
    <p:sldId id="256" r:id="rId2"/>
    <p:sldId id="260" r:id="rId3"/>
    <p:sldId id="258" r:id="rId4"/>
    <p:sldId id="261" r:id="rId5"/>
    <p:sldId id="259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58"/>
    <p:restoredTop sz="95313"/>
  </p:normalViewPr>
  <p:slideViewPr>
    <p:cSldViewPr snapToGrid="0" snapToObjects="1">
      <p:cViewPr varScale="1">
        <p:scale>
          <a:sx n="56" d="100"/>
          <a:sy n="56" d="100"/>
        </p:scale>
        <p:origin x="208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CB3E9EF-2DF7-9545-B8F2-D599B4C9A35D}" type="datetimeFigureOut">
              <a:rPr kumimoji="1" lang="zh-TW" altLang="en-US" smtClean="0"/>
              <a:t>2025/7/3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8031285-C023-434B-9629-AD217BB245AA}" type="slidenum">
              <a:rPr kumimoji="1" lang="zh-TW" altLang="en-US" smtClean="0"/>
              <a:t>‹#›</a:t>
            </a:fld>
            <a:endParaRPr kumimoji="1" lang="zh-TW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4006867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3E9EF-2DF7-9545-B8F2-D599B4C9A35D}" type="datetimeFigureOut">
              <a:rPr kumimoji="1" lang="zh-TW" altLang="en-US" smtClean="0"/>
              <a:t>2025/7/3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1285-C023-434B-9629-AD217BB245A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3604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3E9EF-2DF7-9545-B8F2-D599B4C9A35D}" type="datetimeFigureOut">
              <a:rPr kumimoji="1" lang="zh-TW" altLang="en-US" smtClean="0"/>
              <a:t>2025/7/3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1285-C023-434B-9629-AD217BB245A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127226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3E9EF-2DF7-9545-B8F2-D599B4C9A35D}" type="datetimeFigureOut">
              <a:rPr kumimoji="1" lang="zh-TW" altLang="en-US" smtClean="0"/>
              <a:t>2025/7/3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1285-C023-434B-9629-AD217BB245A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615217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B3E9EF-2DF7-9545-B8F2-D599B4C9A35D}" type="datetimeFigureOut">
              <a:rPr kumimoji="1" lang="zh-TW" altLang="en-US" smtClean="0"/>
              <a:t>2025/7/3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8031285-C023-434B-9629-AD217BB245AA}" type="slidenum">
              <a:rPr kumimoji="1" lang="zh-TW" altLang="en-US" smtClean="0"/>
              <a:t>‹#›</a:t>
            </a:fld>
            <a:endParaRPr kumimoji="1" lang="zh-TW" alt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1746525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3E9EF-2DF7-9545-B8F2-D599B4C9A35D}" type="datetimeFigureOut">
              <a:rPr kumimoji="1" lang="zh-TW" altLang="en-US" smtClean="0"/>
              <a:t>2025/7/3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1285-C023-434B-9629-AD217BB245A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2216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3E9EF-2DF7-9545-B8F2-D599B4C9A35D}" type="datetimeFigureOut">
              <a:rPr kumimoji="1" lang="zh-TW" altLang="en-US" smtClean="0"/>
              <a:t>2025/7/3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1285-C023-434B-9629-AD217BB245A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262918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3E9EF-2DF7-9545-B8F2-D599B4C9A35D}" type="datetimeFigureOut">
              <a:rPr kumimoji="1" lang="zh-TW" altLang="en-US" smtClean="0"/>
              <a:t>2025/7/3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1285-C023-434B-9629-AD217BB245A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75941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3E9EF-2DF7-9545-B8F2-D599B4C9A35D}" type="datetimeFigureOut">
              <a:rPr kumimoji="1" lang="zh-TW" altLang="en-US" smtClean="0"/>
              <a:t>2025/7/3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1285-C023-434B-9629-AD217BB245A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841021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B3E9EF-2DF7-9545-B8F2-D599B4C9A35D}" type="datetimeFigureOut">
              <a:rPr kumimoji="1" lang="zh-TW" altLang="en-US" smtClean="0"/>
              <a:t>2025/7/3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8031285-C023-434B-9629-AD217BB245AA}" type="slidenum">
              <a:rPr kumimoji="1" lang="zh-TW" altLang="en-US" smtClean="0"/>
              <a:t>‹#›</a:t>
            </a:fld>
            <a:endParaRPr kumimoji="1" lang="zh-TW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01577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B3E9EF-2DF7-9545-B8F2-D599B4C9A35D}" type="datetimeFigureOut">
              <a:rPr kumimoji="1" lang="zh-TW" altLang="en-US" smtClean="0"/>
              <a:t>2025/7/3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8031285-C023-434B-9629-AD217BB245AA}" type="slidenum">
              <a:rPr kumimoji="1" lang="zh-TW" altLang="en-US" smtClean="0"/>
              <a:t>‹#›</a:t>
            </a:fld>
            <a:endParaRPr kumimoji="1" lang="zh-TW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31525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CB3E9EF-2DF7-9545-B8F2-D599B4C9A35D}" type="datetimeFigureOut">
              <a:rPr kumimoji="1" lang="zh-TW" altLang="en-US" smtClean="0"/>
              <a:t>2025/7/3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98031285-C023-434B-9629-AD217BB245AA}" type="slidenum">
              <a:rPr kumimoji="1" lang="zh-TW" altLang="en-US" smtClean="0"/>
              <a:t>‹#›</a:t>
            </a:fld>
            <a:endParaRPr kumimoji="1" lang="zh-TW" alt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54705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F3B2B4-CF81-0A4B-96D7-A252E8352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主持</a:t>
            </a:r>
            <a:r>
              <a:rPr lang="zh-CN" altLang="en-US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人ＯＯＯ</a:t>
            </a:r>
            <a:endParaRPr kumimoji="1"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B618AB3-3076-9D40-BDC8-E18280CC30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基本介紹</a:t>
            </a:r>
            <a:endParaRPr kumimoji="1"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16717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FB662A7-12A0-AB47-8648-C12F3A06D6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57319" y="426226"/>
            <a:ext cx="9603275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主持</a:t>
            </a:r>
            <a:r>
              <a:rPr lang="zh-CN" altLang="en-US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人介紹</a:t>
            </a:r>
            <a:endParaRPr lang="en-US" altLang="zh-TW" sz="4400" dirty="0">
              <a:solidFill>
                <a:srgbClr val="000099"/>
              </a:solidFill>
              <a:latin typeface="ActionIs" panose="00000400000000000000" pitchFamily="2" charset="0"/>
              <a:ea typeface="雅坊美工14" panose="02010609000101010101" pitchFamily="49" charset="-120"/>
              <a:cs typeface="文鼎中特廣告體" panose="02010609010101010101" pitchFamily="49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0B9DCA1-48EF-ED42-8F89-AF09DFF57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2230" y="1869804"/>
            <a:ext cx="5588364" cy="4349362"/>
          </a:xfrm>
        </p:spPr>
        <p:txBody>
          <a:bodyPr>
            <a:noAutofit/>
          </a:bodyPr>
          <a:lstStyle/>
          <a:p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姓名：</a:t>
            </a:r>
            <a:endParaRPr lang="en-US" altLang="zh-TW" sz="2400" dirty="0">
              <a:solidFill>
                <a:srgbClr val="000099"/>
              </a:solidFill>
              <a:latin typeface="華康儷金黑" panose="020B0809000000000000" pitchFamily="49" charset="-120"/>
              <a:ea typeface="華康儷金黑" panose="020B0809000000000000" pitchFamily="49" charset="-120"/>
              <a:cs typeface="文鼎中特廣告體" panose="02010609010101010101" pitchFamily="49" charset="-120"/>
            </a:endParaRPr>
          </a:p>
          <a:p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身高</a:t>
            </a:r>
            <a:r>
              <a:rPr lang="en-US" altLang="zh-TW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/</a:t>
            </a:r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體重：</a:t>
            </a:r>
            <a:endParaRPr lang="en-US" altLang="zh-TW" sz="2400" dirty="0">
              <a:solidFill>
                <a:srgbClr val="000099"/>
              </a:solidFill>
              <a:latin typeface="華康儷金黑" panose="020B0809000000000000" pitchFamily="49" charset="-120"/>
              <a:ea typeface="華康儷金黑" panose="020B0809000000000000" pitchFamily="49" charset="-120"/>
              <a:cs typeface="文鼎中特廣告體" panose="02010609010101010101" pitchFamily="49" charset="-120"/>
            </a:endParaRPr>
          </a:p>
          <a:p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語言能力：</a:t>
            </a:r>
            <a:endParaRPr lang="en-US" altLang="zh-TW" sz="2400" dirty="0">
              <a:solidFill>
                <a:srgbClr val="000099"/>
              </a:solidFill>
              <a:latin typeface="華康儷金黑" panose="020B0809000000000000" pitchFamily="49" charset="-120"/>
              <a:ea typeface="華康儷金黑" panose="020B0809000000000000" pitchFamily="49" charset="-120"/>
              <a:cs typeface="文鼎中特廣告體" panose="02010609010101010101" pitchFamily="49" charset="-120"/>
            </a:endParaRPr>
          </a:p>
          <a:p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手機：</a:t>
            </a:r>
            <a:endParaRPr lang="en-US" altLang="zh-TW" sz="2400" dirty="0">
              <a:solidFill>
                <a:srgbClr val="000099"/>
              </a:solidFill>
              <a:latin typeface="華康儷金黑" panose="020B0809000000000000" pitchFamily="49" charset="-120"/>
              <a:ea typeface="華康儷金黑" panose="020B0809000000000000" pitchFamily="49" charset="-120"/>
              <a:cs typeface="文鼎中特廣告體" panose="02010609010101010101" pitchFamily="49" charset="-120"/>
            </a:endParaRPr>
          </a:p>
          <a:p>
            <a:r>
              <a:rPr lang="en-US" altLang="zh-TW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Line</a:t>
            </a:r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：</a:t>
            </a:r>
            <a:endParaRPr lang="en-US" altLang="zh-TW" sz="2400" dirty="0">
              <a:solidFill>
                <a:srgbClr val="000099"/>
              </a:solidFill>
              <a:latin typeface="華康儷金黑" panose="020B0809000000000000" pitchFamily="49" charset="-120"/>
              <a:ea typeface="華康儷金黑" panose="020B0809000000000000" pitchFamily="49" charset="-120"/>
              <a:cs typeface="文鼎中特廣告體" panose="02010609010101010101" pitchFamily="49" charset="-120"/>
            </a:endParaRPr>
          </a:p>
          <a:p>
            <a:r>
              <a:rPr lang="en-US" altLang="zh-TW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E-mail</a:t>
            </a:r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：</a:t>
            </a:r>
            <a:endParaRPr lang="en-US" altLang="zh-TW" sz="2400" dirty="0">
              <a:solidFill>
                <a:srgbClr val="000099"/>
              </a:solidFill>
              <a:latin typeface="華康儷金黑" panose="020B0809000000000000" pitchFamily="49" charset="-120"/>
              <a:ea typeface="華康儷金黑" panose="020B0809000000000000" pitchFamily="49" charset="-120"/>
              <a:cs typeface="文鼎中特廣告體" panose="02010609010101010101" pitchFamily="49" charset="-120"/>
            </a:endParaRPr>
          </a:p>
          <a:p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社群：</a:t>
            </a:r>
            <a:endParaRPr lang="en-US" altLang="zh-TW" sz="2400" dirty="0">
              <a:solidFill>
                <a:srgbClr val="000099"/>
              </a:solidFill>
              <a:latin typeface="華康儷金黑" panose="020B0809000000000000" pitchFamily="49" charset="-120"/>
              <a:ea typeface="華康儷金黑" panose="020B0809000000000000" pitchFamily="49" charset="-120"/>
              <a:cs typeface="文鼎中特廣告體" panose="02010609010101010101" pitchFamily="49" charset="-120"/>
            </a:endParaRPr>
          </a:p>
          <a:p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接案範圍：</a:t>
            </a:r>
            <a:endParaRPr lang="en-US" altLang="zh-TW" sz="2400" dirty="0">
              <a:solidFill>
                <a:srgbClr val="000099"/>
              </a:solidFill>
              <a:latin typeface="華康儷金黑" panose="020B0809000000000000" pitchFamily="49" charset="-120"/>
              <a:ea typeface="華康儷金黑" panose="020B0809000000000000" pitchFamily="49" charset="-120"/>
              <a:cs typeface="文鼎中特廣告體" panose="02010609010101010101" pitchFamily="49" charset="-120"/>
            </a:endParaRPr>
          </a:p>
          <a:p>
            <a:endParaRPr lang="en-US" altLang="zh-TW" sz="2400" dirty="0">
              <a:solidFill>
                <a:srgbClr val="000099"/>
              </a:solidFill>
              <a:latin typeface="華康儷金黑" panose="020B0809000000000000" pitchFamily="49" charset="-120"/>
              <a:ea typeface="華康儷金黑" panose="020B0809000000000000" pitchFamily="49" charset="-120"/>
              <a:cs typeface="文鼎中特廣告體" panose="02010609010101010101" pitchFamily="49" charset="-120"/>
            </a:endParaRPr>
          </a:p>
        </p:txBody>
      </p: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B7BD9105-765D-C049-92B5-EA7B59983882}"/>
              </a:ext>
            </a:extLst>
          </p:cNvPr>
          <p:cNvCxnSpPr>
            <a:cxnSpLocks/>
          </p:cNvCxnSpPr>
          <p:nvPr/>
        </p:nvCxnSpPr>
        <p:spPr>
          <a:xfrm>
            <a:off x="2412736" y="1173677"/>
            <a:ext cx="8092440" cy="0"/>
          </a:xfrm>
          <a:prstGeom prst="line">
            <a:avLst/>
          </a:prstGeom>
          <a:ln w="76200">
            <a:solidFill>
              <a:schemeClr val="dk1">
                <a:alpha val="97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圖片 5">
            <a:extLst>
              <a:ext uri="{FF2B5EF4-FFF2-40B4-BE49-F238E27FC236}">
                <a16:creationId xmlns:a16="http://schemas.microsoft.com/office/drawing/2014/main" id="{A54792AB-42AC-5641-9CFF-423666EA568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402" t="-625" r="37161" b="6802"/>
          <a:stretch/>
        </p:blipFill>
        <p:spPr>
          <a:xfrm>
            <a:off x="1885919" y="1643562"/>
            <a:ext cx="3223260" cy="457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195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FB662A7-12A0-AB47-8648-C12F3A06D6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57319" y="426226"/>
            <a:ext cx="9603275" cy="694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代表性</a:t>
            </a:r>
            <a:r>
              <a:rPr lang="zh-TW" altLang="en-US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主持經歷</a:t>
            </a:r>
            <a:endParaRPr lang="en-US" altLang="zh-TW" sz="4400" dirty="0">
              <a:solidFill>
                <a:srgbClr val="000099"/>
              </a:solidFill>
              <a:latin typeface="ActionIs" panose="00000400000000000000" pitchFamily="2" charset="0"/>
              <a:ea typeface="雅坊美工14" panose="02010609000101010101" pitchFamily="49" charset="-120"/>
              <a:cs typeface="文鼎中特廣告體" panose="02010609010101010101" pitchFamily="49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0B9DCA1-48EF-ED42-8F89-AF09DFF57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6510" y="2327004"/>
            <a:ext cx="5428344" cy="3628570"/>
          </a:xfrm>
        </p:spPr>
        <p:txBody>
          <a:bodyPr>
            <a:noAutofit/>
          </a:bodyPr>
          <a:lstStyle/>
          <a:p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主持</a:t>
            </a:r>
            <a:r>
              <a:rPr lang="zh-CN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代表</a:t>
            </a:r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經歷</a:t>
            </a:r>
            <a:endParaRPr lang="en-US" altLang="zh-TW" sz="2400" dirty="0">
              <a:solidFill>
                <a:srgbClr val="000099"/>
              </a:solidFill>
              <a:latin typeface="華康儷金黑" panose="020B0809000000000000" pitchFamily="49" charset="-120"/>
              <a:ea typeface="華康儷金黑" panose="020B0809000000000000" pitchFamily="49" charset="-120"/>
              <a:cs typeface="文鼎中特廣告體" panose="02010609010101010101" pitchFamily="49" charset="-120"/>
            </a:endParaRPr>
          </a:p>
          <a:p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主持</a:t>
            </a:r>
            <a:r>
              <a:rPr lang="zh-CN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代表</a:t>
            </a:r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經歷</a:t>
            </a:r>
            <a:endParaRPr lang="en-US" altLang="zh-TW" sz="2400" dirty="0">
              <a:solidFill>
                <a:srgbClr val="000099"/>
              </a:solidFill>
              <a:latin typeface="華康儷金黑" panose="020B0809000000000000" pitchFamily="49" charset="-120"/>
              <a:ea typeface="華康儷金黑" panose="020B0809000000000000" pitchFamily="49" charset="-120"/>
              <a:cs typeface="文鼎中特廣告體" panose="02010609010101010101" pitchFamily="49" charset="-120"/>
            </a:endParaRPr>
          </a:p>
          <a:p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主持</a:t>
            </a:r>
            <a:r>
              <a:rPr lang="zh-CN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代表</a:t>
            </a:r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經歷</a:t>
            </a:r>
            <a:endParaRPr lang="en-US" altLang="zh-TW" sz="2400" dirty="0">
              <a:solidFill>
                <a:srgbClr val="000099"/>
              </a:solidFill>
              <a:latin typeface="華康儷金黑" panose="020B0809000000000000" pitchFamily="49" charset="-120"/>
              <a:ea typeface="華康儷金黑" panose="020B0809000000000000" pitchFamily="49" charset="-120"/>
              <a:cs typeface="文鼎中特廣告體" panose="02010609010101010101" pitchFamily="49" charset="-120"/>
            </a:endParaRPr>
          </a:p>
          <a:p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主持</a:t>
            </a:r>
            <a:r>
              <a:rPr lang="zh-CN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代表</a:t>
            </a:r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經歷</a:t>
            </a:r>
            <a:endParaRPr lang="en-US" altLang="zh-TW" sz="2400" dirty="0">
              <a:solidFill>
                <a:srgbClr val="000099"/>
              </a:solidFill>
              <a:latin typeface="華康儷金黑" panose="020B0809000000000000" pitchFamily="49" charset="-120"/>
              <a:ea typeface="華康儷金黑" panose="020B0809000000000000" pitchFamily="49" charset="-120"/>
              <a:cs typeface="文鼎中特廣告體" panose="02010609010101010101" pitchFamily="49" charset="-120"/>
            </a:endParaRPr>
          </a:p>
          <a:p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主持</a:t>
            </a:r>
            <a:r>
              <a:rPr lang="zh-CN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代表</a:t>
            </a:r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經歷</a:t>
            </a:r>
            <a:endParaRPr lang="en-US" altLang="zh-TW" sz="2400" dirty="0">
              <a:solidFill>
                <a:srgbClr val="000099"/>
              </a:solidFill>
              <a:latin typeface="華康儷金黑" panose="020B0809000000000000" pitchFamily="49" charset="-120"/>
              <a:ea typeface="華康儷金黑" panose="020B0809000000000000" pitchFamily="49" charset="-120"/>
              <a:cs typeface="文鼎中特廣告體" panose="02010609010101010101" pitchFamily="49" charset="-120"/>
            </a:endParaRPr>
          </a:p>
          <a:p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主持</a:t>
            </a:r>
            <a:r>
              <a:rPr lang="zh-CN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代表</a:t>
            </a:r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經歷</a:t>
            </a:r>
            <a:endParaRPr lang="en-US" altLang="zh-TW" sz="2400" dirty="0">
              <a:solidFill>
                <a:srgbClr val="000099"/>
              </a:solidFill>
              <a:latin typeface="華康儷金黑" panose="020B0809000000000000" pitchFamily="49" charset="-120"/>
              <a:ea typeface="華康儷金黑" panose="020B0809000000000000" pitchFamily="49" charset="-120"/>
              <a:cs typeface="文鼎中特廣告體" panose="02010609010101010101" pitchFamily="49" charset="-120"/>
            </a:endParaRP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6456DB86-B46C-A646-839A-010FEA36D12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154" t="439" r="35487" b="2061"/>
          <a:stretch/>
        </p:blipFill>
        <p:spPr>
          <a:xfrm>
            <a:off x="1657319" y="1715770"/>
            <a:ext cx="3175221" cy="4526256"/>
          </a:xfrm>
          <a:prstGeom prst="rect">
            <a:avLst/>
          </a:prstGeom>
        </p:spPr>
      </p:pic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B7BD9105-765D-C049-92B5-EA7B59983882}"/>
              </a:ext>
            </a:extLst>
          </p:cNvPr>
          <p:cNvCxnSpPr>
            <a:cxnSpLocks/>
          </p:cNvCxnSpPr>
          <p:nvPr/>
        </p:nvCxnSpPr>
        <p:spPr>
          <a:xfrm>
            <a:off x="2412736" y="1173677"/>
            <a:ext cx="8092440" cy="0"/>
          </a:xfrm>
          <a:prstGeom prst="line">
            <a:avLst/>
          </a:prstGeom>
          <a:ln w="76200">
            <a:solidFill>
              <a:schemeClr val="dk1">
                <a:alpha val="97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7272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FB662A7-12A0-AB47-8648-C12F3A06D6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57319" y="426226"/>
            <a:ext cx="9603275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主持影片</a:t>
            </a:r>
            <a:endParaRPr lang="en-US" altLang="zh-TW" sz="4400" dirty="0">
              <a:solidFill>
                <a:srgbClr val="000099"/>
              </a:solidFill>
              <a:latin typeface="ActionIs" panose="00000400000000000000" pitchFamily="2" charset="0"/>
              <a:ea typeface="雅坊美工14" panose="02010609000101010101" pitchFamily="49" charset="-120"/>
              <a:cs typeface="文鼎中特廣告體" panose="02010609010101010101" pitchFamily="49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0B9DCA1-48EF-ED42-8F89-AF09DFF57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6510" y="2327004"/>
            <a:ext cx="5428344" cy="3628570"/>
          </a:xfrm>
        </p:spPr>
        <p:txBody>
          <a:bodyPr>
            <a:noAutofit/>
          </a:bodyPr>
          <a:lstStyle/>
          <a:p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自我介紹影片</a:t>
            </a:r>
            <a:endParaRPr lang="en-US" altLang="zh-TW" sz="2400" dirty="0">
              <a:solidFill>
                <a:srgbClr val="000099"/>
              </a:solidFill>
              <a:latin typeface="華康儷金黑" panose="020B0809000000000000" pitchFamily="49" charset="-120"/>
              <a:ea typeface="華康儷金黑" panose="020B0809000000000000" pitchFamily="49" charset="-120"/>
              <a:cs typeface="文鼎中特廣告體" panose="02010609010101010101" pitchFamily="49" charset="-120"/>
            </a:endParaRPr>
          </a:p>
          <a:p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主持影片連結</a:t>
            </a:r>
            <a:endParaRPr lang="en-US" altLang="zh-TW" sz="2400" dirty="0">
              <a:solidFill>
                <a:srgbClr val="000099"/>
              </a:solidFill>
              <a:latin typeface="華康儷金黑" panose="020B0809000000000000" pitchFamily="49" charset="-120"/>
              <a:ea typeface="華康儷金黑" panose="020B0809000000000000" pitchFamily="49" charset="-120"/>
              <a:cs typeface="文鼎中特廣告體" panose="02010609010101010101" pitchFamily="49" charset="-120"/>
            </a:endParaRPr>
          </a:p>
          <a:p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主持影片連結</a:t>
            </a:r>
            <a:endParaRPr lang="en-US" altLang="zh-TW" sz="2400" dirty="0">
              <a:solidFill>
                <a:srgbClr val="000099"/>
              </a:solidFill>
              <a:latin typeface="華康儷金黑" panose="020B0809000000000000" pitchFamily="49" charset="-120"/>
              <a:ea typeface="華康儷金黑" panose="020B0809000000000000" pitchFamily="49" charset="-120"/>
              <a:cs typeface="文鼎中特廣告體" panose="02010609010101010101" pitchFamily="49" charset="-120"/>
            </a:endParaRPr>
          </a:p>
          <a:p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主持影片連結</a:t>
            </a:r>
            <a:endParaRPr lang="en-US" altLang="zh-TW" sz="2400" dirty="0">
              <a:solidFill>
                <a:srgbClr val="000099"/>
              </a:solidFill>
              <a:latin typeface="華康儷金黑" panose="020B0809000000000000" pitchFamily="49" charset="-120"/>
              <a:ea typeface="華康儷金黑" panose="020B0809000000000000" pitchFamily="49" charset="-120"/>
              <a:cs typeface="文鼎中特廣告體" panose="02010609010101010101" pitchFamily="49" charset="-120"/>
            </a:endParaRPr>
          </a:p>
          <a:p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主持影片連結</a:t>
            </a:r>
            <a:endParaRPr lang="en-US" altLang="zh-TW" sz="2400" dirty="0">
              <a:solidFill>
                <a:srgbClr val="000099"/>
              </a:solidFill>
              <a:latin typeface="華康儷金黑" panose="020B0809000000000000" pitchFamily="49" charset="-120"/>
              <a:ea typeface="華康儷金黑" panose="020B0809000000000000" pitchFamily="49" charset="-120"/>
              <a:cs typeface="文鼎中特廣告體" panose="02010609010101010101" pitchFamily="49" charset="-120"/>
            </a:endParaRPr>
          </a:p>
          <a:p>
            <a:r>
              <a:rPr lang="zh-TW" altLang="en-US" sz="2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主持影片連結</a:t>
            </a:r>
            <a:endParaRPr lang="en-US" altLang="zh-TW" sz="2400" dirty="0">
              <a:solidFill>
                <a:srgbClr val="000099"/>
              </a:solidFill>
              <a:latin typeface="華康儷金黑" panose="020B0809000000000000" pitchFamily="49" charset="-120"/>
              <a:ea typeface="華康儷金黑" panose="020B0809000000000000" pitchFamily="49" charset="-120"/>
              <a:cs typeface="文鼎中特廣告體" panose="02010609010101010101" pitchFamily="49" charset="-120"/>
            </a:endParaRP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6456DB86-B46C-A646-839A-010FEA36D12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154" t="439" r="35487" b="2061"/>
          <a:stretch/>
        </p:blipFill>
        <p:spPr>
          <a:xfrm>
            <a:off x="1657319" y="1715770"/>
            <a:ext cx="3175221" cy="4526256"/>
          </a:xfrm>
          <a:prstGeom prst="rect">
            <a:avLst/>
          </a:prstGeom>
        </p:spPr>
      </p:pic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B7BD9105-765D-C049-92B5-EA7B59983882}"/>
              </a:ext>
            </a:extLst>
          </p:cNvPr>
          <p:cNvCxnSpPr>
            <a:cxnSpLocks/>
          </p:cNvCxnSpPr>
          <p:nvPr/>
        </p:nvCxnSpPr>
        <p:spPr>
          <a:xfrm>
            <a:off x="2412736" y="1173677"/>
            <a:ext cx="8092440" cy="0"/>
          </a:xfrm>
          <a:prstGeom prst="line">
            <a:avLst/>
          </a:prstGeom>
          <a:ln w="76200">
            <a:solidFill>
              <a:schemeClr val="dk1">
                <a:alpha val="97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426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FB662A7-12A0-AB47-8648-C12F3A06D6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57319" y="426226"/>
            <a:ext cx="9603275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主持</a:t>
            </a:r>
            <a:r>
              <a:rPr lang="zh-TW" altLang="en-US" dirty="0">
                <a:solidFill>
                  <a:srgbClr val="000099"/>
                </a:solidFill>
                <a:latin typeface="華康儷金黑" panose="020B0809000000000000" pitchFamily="49" charset="-120"/>
                <a:ea typeface="華康儷金黑" panose="020B0809000000000000" pitchFamily="49" charset="-120"/>
                <a:cs typeface="文鼎中特廣告體" panose="02010609010101010101" pitchFamily="49" charset="-120"/>
              </a:rPr>
              <a:t>現場花絮</a:t>
            </a:r>
            <a:endParaRPr lang="en-US" altLang="zh-TW" sz="4400" dirty="0">
              <a:solidFill>
                <a:srgbClr val="000099"/>
              </a:solidFill>
              <a:latin typeface="ActionIs" panose="00000400000000000000" pitchFamily="2" charset="0"/>
              <a:ea typeface="雅坊美工14" panose="02010609000101010101" pitchFamily="49" charset="-120"/>
              <a:cs typeface="文鼎中特廣告體" panose="02010609010101010101" pitchFamily="49" charset="-120"/>
            </a:endParaRPr>
          </a:p>
        </p:txBody>
      </p: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B7BD9105-765D-C049-92B5-EA7B59983882}"/>
              </a:ext>
            </a:extLst>
          </p:cNvPr>
          <p:cNvCxnSpPr>
            <a:cxnSpLocks/>
          </p:cNvCxnSpPr>
          <p:nvPr/>
        </p:nvCxnSpPr>
        <p:spPr>
          <a:xfrm>
            <a:off x="2412736" y="1173677"/>
            <a:ext cx="8092440" cy="0"/>
          </a:xfrm>
          <a:prstGeom prst="line">
            <a:avLst/>
          </a:prstGeom>
          <a:ln w="76200">
            <a:solidFill>
              <a:schemeClr val="dk1">
                <a:alpha val="97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圖片 6">
            <a:extLst>
              <a:ext uri="{FF2B5EF4-FFF2-40B4-BE49-F238E27FC236}">
                <a16:creationId xmlns:a16="http://schemas.microsoft.com/office/drawing/2014/main" id="{3E76DCA1-AF65-9A48-B09C-E4E4CDE340F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500" t="4691" r="37750" b="4063"/>
          <a:stretch/>
        </p:blipFill>
        <p:spPr>
          <a:xfrm>
            <a:off x="1056390" y="1526904"/>
            <a:ext cx="3175221" cy="4526256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C2613D55-C580-2D4D-8BE6-A02678595A7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3874" r="30082" b="7188"/>
          <a:stretch/>
        </p:blipFill>
        <p:spPr>
          <a:xfrm>
            <a:off x="8623589" y="1526904"/>
            <a:ext cx="3175221" cy="4526256"/>
          </a:xfrm>
          <a:prstGeom prst="rect">
            <a:avLst/>
          </a:prstGeom>
        </p:spPr>
      </p:pic>
      <p:pic>
        <p:nvPicPr>
          <p:cNvPr id="14" name="圖片 13">
            <a:extLst>
              <a:ext uri="{FF2B5EF4-FFF2-40B4-BE49-F238E27FC236}">
                <a16:creationId xmlns:a16="http://schemas.microsoft.com/office/drawing/2014/main" id="{0A1465D6-DD6F-C74E-9466-440F455BC68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8475" t="20713" r="38400"/>
          <a:stretch/>
        </p:blipFill>
        <p:spPr>
          <a:xfrm>
            <a:off x="4845125" y="1526904"/>
            <a:ext cx="3164950" cy="4526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163412"/>
      </p:ext>
    </p:extLst>
  </p:cSld>
  <p:clrMapOvr>
    <a:masterClrMapping/>
  </p:clrMapOvr>
</p:sld>
</file>

<file path=ppt/theme/theme1.xml><?xml version="1.0" encoding="utf-8"?>
<a:theme xmlns:a="http://schemas.openxmlformats.org/drawingml/2006/main" name="裁剪">
  <a:themeElements>
    <a:clrScheme name="裁剪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裁剪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裁剪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{64277770-8B59-6049-A7D1-4F3CA7F7B5FC}tf10001072</Template>
  <TotalTime>42</TotalTime>
  <Words>74</Words>
  <Application>Microsoft Macintosh PowerPoint</Application>
  <PresentationFormat>寬螢幕</PresentationFormat>
  <Paragraphs>26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文鼎中特廣告體</vt:lpstr>
      <vt:lpstr>華康儷金黑</vt:lpstr>
      <vt:lpstr>雅坊美工14</vt:lpstr>
      <vt:lpstr>微軟正黑體</vt:lpstr>
      <vt:lpstr>ActionIs</vt:lpstr>
      <vt:lpstr>Franklin Gothic Book</vt:lpstr>
      <vt:lpstr>裁剪</vt:lpstr>
      <vt:lpstr>主持人ＯＯＯ</vt:lpstr>
      <vt:lpstr>主持人介紹</vt:lpstr>
      <vt:lpstr>代表性主持經歷</vt:lpstr>
      <vt:lpstr>主持影片</vt:lpstr>
      <vt:lpstr>主持現場花絮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Microsoft Office User</dc:creator>
  <cp:lastModifiedBy>Microsoft Office User</cp:lastModifiedBy>
  <cp:revision>5</cp:revision>
  <dcterms:created xsi:type="dcterms:W3CDTF">2025-07-03T08:39:04Z</dcterms:created>
  <dcterms:modified xsi:type="dcterms:W3CDTF">2025-07-03T09:21:54Z</dcterms:modified>
</cp:coreProperties>
</file>